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42" r:id="rId78"/>
    <p:sldId id="443" r:id="rId79"/>
    <p:sldId id="418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33" r:id="rId95"/>
    <p:sldId id="437" r:id="rId96"/>
    <p:sldId id="436" r:id="rId97"/>
    <p:sldId id="439" r:id="rId98"/>
    <p:sldId id="440" r:id="rId99"/>
    <p:sldId id="441" r:id="rId100"/>
    <p:sldId id="400" r:id="rId101"/>
    <p:sldId id="401" r:id="rId102"/>
    <p:sldId id="402" r:id="rId103"/>
    <p:sldId id="403" r:id="rId104"/>
    <p:sldId id="404" r:id="rId105"/>
    <p:sldId id="391" r:id="rId106"/>
    <p:sldId id="386" r:id="rId107"/>
    <p:sldId id="394" r:id="rId108"/>
    <p:sldId id="395" r:id="rId109"/>
    <p:sldId id="396" r:id="rId110"/>
    <p:sldId id="397" r:id="rId111"/>
    <p:sldId id="392" r:id="rId112"/>
    <p:sldId id="393" r:id="rId113"/>
    <p:sldId id="434" r:id="rId114"/>
    <p:sldId id="435" r:id="rId115"/>
    <p:sldId id="444" r:id="rId116"/>
    <p:sldId id="445" r:id="rId117"/>
    <p:sldId id="446" r:id="rId118"/>
    <p:sldId id="447" r:id="rId119"/>
    <p:sldId id="448" r:id="rId120"/>
    <p:sldId id="449" r:id="rId121"/>
    <p:sldId id="450" r:id="rId122"/>
    <p:sldId id="274" r:id="rId123"/>
    <p:sldId id="272" r:id="rId1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1830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윤성준</a:t>
            </a: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0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631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308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44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8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533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30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10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373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0031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813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7332" y="1016732"/>
            <a:ext cx="252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ExitButton Script</a:t>
            </a:r>
            <a:r>
              <a:rPr lang="ko-KR" altLang="en-US" sz="1200" dirty="0" smtClean="0">
                <a:latin typeface="+mj-lt"/>
              </a:rPr>
              <a:t>에 들어갑니다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340" y="1376772"/>
            <a:ext cx="3041259" cy="139574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79440" y="1376772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336" y="3573016"/>
            <a:ext cx="4152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71328" y="3284984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코드를 수정합니다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2060848"/>
            <a:ext cx="3618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20486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87624" y="4185084"/>
            <a:ext cx="28803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95836" y="6453336"/>
            <a:ext cx="54006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944724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51720" y="944724"/>
            <a:ext cx="384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– Create – Scene – Rename : EndingScene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2020" y="2060848"/>
            <a:ext cx="426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Hierarchy – Create – UI – Panel – Rename : Background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52673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292080" y="1268760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105273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None</a:t>
            </a:r>
            <a:r>
              <a:rPr lang="ko-KR" altLang="en-US" sz="1200" dirty="0" smtClean="0">
                <a:latin typeface="+mj-lt"/>
              </a:rPr>
              <a:t>으로 바꿔줍니다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789040"/>
            <a:ext cx="1404156" cy="27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5"/>
            <a:ext cx="5292588" cy="116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339752" y="2960948"/>
            <a:ext cx="298833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2492896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R : 255 G : 255 B : 255 A : 255</a:t>
            </a:r>
            <a:r>
              <a:rPr lang="ko-KR" altLang="en-US" sz="1200" dirty="0" smtClean="0">
                <a:latin typeface="+mj-lt"/>
              </a:rPr>
              <a:t>로 바꿔줍니다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2080" y="5481228"/>
            <a:ext cx="21602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944724"/>
            <a:ext cx="3060340" cy="25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9087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Canvas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UI – Text – Rename : EndingText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580" y="944724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644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5" y="3645024"/>
            <a:ext cx="3737101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63988" y="36090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상자처럼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39330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4761148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07804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5661248"/>
            <a:ext cx="226825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FlashingText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52836"/>
            <a:ext cx="4176464" cy="473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32040" y="1952836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FlashingText Script</a:t>
            </a:r>
            <a:r>
              <a:rPr lang="ko-KR" altLang="en-US" sz="1200" dirty="0" smtClean="0">
                <a:latin typeface="+mj-lt"/>
              </a:rPr>
              <a:t>를 열어서 왼쪽 그림과 같이 코드를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052736"/>
            <a:ext cx="981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476" y="1736812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719572" y="1052736"/>
            <a:ext cx="9721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7476" y="1736812"/>
            <a:ext cx="828092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6" idx="0"/>
            <a:endCxn id="5" idx="2"/>
          </p:cNvCxnSpPr>
          <p:nvPr/>
        </p:nvCxnSpPr>
        <p:spPr>
          <a:xfrm rot="16200000" flipV="1">
            <a:off x="984548" y="1489838"/>
            <a:ext cx="468052" cy="258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052736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FlashingText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EndingText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합니다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744924"/>
            <a:ext cx="3578815" cy="34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08004" y="270892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File – Build Settings</a:t>
            </a:r>
            <a:r>
              <a:rPr lang="ko-KR" altLang="en-US" sz="1200" dirty="0" smtClean="0">
                <a:latin typeface="+mj-lt"/>
              </a:rPr>
              <a:t>에 들어가서 </a:t>
            </a:r>
            <a:r>
              <a:rPr lang="en-US" altLang="ko-KR" sz="1200" dirty="0" smtClean="0">
                <a:latin typeface="+mj-lt"/>
              </a:rPr>
              <a:t>Add Open Scenes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EndingScene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9892" y="3933056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588" y="3429000"/>
            <a:ext cx="6120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http://dreamzelkova.tistory.com/entry/Unity%EC%99%80-SQLite%EC%97%B0%EB%8F%99%ED%95%98%EA%B8%B0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http://sosohanbox.tistory.com/entry/Unity3D-UI-Text-Blink-%EA%B5%AC%ED%98%84%ED%85%8D%EC%8A%A4%ED%8A%B8-%EA%B9%9C%EB%B9%A1%EC%9E%84-%EA%B5%AC%ED%98%84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291" y="4225734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씬에서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</a:t>
            </a:r>
            <a:r>
              <a:rPr lang="en-US" altLang="ko-KR" sz="1200" dirty="0" smtClean="0">
                <a:latin typeface="+mj-lt"/>
              </a:rPr>
              <a:t>+ Shift + 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smtClean="0">
                <a:latin typeface="+mj-lt"/>
              </a:rPr>
              <a:t>눌러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smtClean="0">
                <a:latin typeface="+mj-lt"/>
              </a:rPr>
              <a:t>생성하고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68772" y="454977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243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읽기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8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5417</TotalTime>
  <Words>3776</Words>
  <Application>Microsoft Office PowerPoint</Application>
  <PresentationFormat>화면 슬라이드 쇼(4:3)</PresentationFormat>
  <Paragraphs>546</Paragraphs>
  <Slides>123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deokhyun kim</cp:lastModifiedBy>
  <cp:revision>741</cp:revision>
  <dcterms:created xsi:type="dcterms:W3CDTF">2015-03-27T04:47:41Z</dcterms:created>
  <dcterms:modified xsi:type="dcterms:W3CDTF">2017-12-11T23:18:32Z</dcterms:modified>
</cp:coreProperties>
</file>